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56" r:id="rId2"/>
    <p:sldId id="272" r:id="rId3"/>
    <p:sldId id="258" r:id="rId4"/>
    <p:sldId id="267" r:id="rId5"/>
    <p:sldId id="259" r:id="rId6"/>
    <p:sldId id="260" r:id="rId7"/>
    <p:sldId id="270" r:id="rId8"/>
    <p:sldId id="269" r:id="rId9"/>
    <p:sldId id="264" r:id="rId10"/>
    <p:sldId id="261" r:id="rId11"/>
    <p:sldId id="274" r:id="rId12"/>
    <p:sldId id="275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12" autoAdjust="0"/>
    <p:restoredTop sz="94660"/>
  </p:normalViewPr>
  <p:slideViewPr>
    <p:cSldViewPr>
      <p:cViewPr varScale="1">
        <p:scale>
          <a:sx n="83" d="100"/>
          <a:sy n="83" d="100"/>
        </p:scale>
        <p:origin x="-3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DCDA0-F26A-4D26-BA03-4EBB75CA669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D63A7-4A0D-4F58-B7DC-3B1BCE71C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63A7-4A0D-4F58-B7DC-3B1BCE71CBA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48B241-9D57-4928-BE1C-D8B8135E029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4572008"/>
            <a:ext cx="642942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00B0F0"/>
                </a:solidFill>
              </a:rPr>
              <a:t>«Весёлая акварелька»</a:t>
            </a:r>
            <a:endParaRPr lang="ru-RU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286256"/>
            <a:ext cx="6357982" cy="85725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Дополнительная образовательная услуга </a:t>
            </a:r>
            <a:r>
              <a:rPr lang="ru-RU" smtClean="0">
                <a:solidFill>
                  <a:srgbClr val="00B050"/>
                </a:solidFill>
              </a:rPr>
              <a:t>для детей 3-4 лет.</a:t>
            </a:r>
            <a:r>
              <a:rPr lang="ru-RU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user\Desktop\фото дс\174SSCAM\SDC11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5786478" cy="42781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ружок\PICT19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357686" cy="364331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кружок\PICT1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697764"/>
            <a:ext cx="5072066" cy="41602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ружок\PICT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6486" cy="407194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кружок\PICT1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460928"/>
            <a:ext cx="4071934" cy="33970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ружок\PICT1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00637" cy="357187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кружок\PICT1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66" y="3429000"/>
            <a:ext cx="5762634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DCIM\174SSCAM\SDC12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57718" cy="3696917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кружок\PICT1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4572000" cy="4357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428868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0000"/>
                </a:solidFill>
                <a:effectLst/>
              </a:rPr>
              <a:t>Спасибо за внимание!</a:t>
            </a:r>
            <a:endParaRPr lang="ru-RU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Руководитель кружка</a:t>
            </a:r>
            <a:br>
              <a:rPr lang="ru-RU" dirty="0" smtClean="0"/>
            </a:br>
            <a:r>
              <a:rPr lang="ru-RU" dirty="0" smtClean="0"/>
              <a:t>воспитатель 1категории</a:t>
            </a:r>
            <a:br>
              <a:rPr lang="ru-RU" dirty="0" smtClean="0"/>
            </a:br>
            <a:r>
              <a:rPr lang="ru-RU" dirty="0" smtClean="0"/>
              <a:t>Красильникова Ольга Александровна</a:t>
            </a:r>
            <a:endParaRPr lang="ru-RU" dirty="0"/>
          </a:p>
        </p:txBody>
      </p:sp>
      <p:pic>
        <p:nvPicPr>
          <p:cNvPr id="1026" name="Picture 2" descr="D:\Разное\ольге 31\DSC_0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850" y="1600200"/>
            <a:ext cx="6992300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кружок\SDC12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652" y="3143248"/>
            <a:ext cx="4771066" cy="351531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кружок\PICT19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4291"/>
            <a:ext cx="4714876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ружок\PICT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ружок\PICT1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7" cy="379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Documents and Settings\Admin\Рабочий стол\114DSCIM\PICT1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85926"/>
            <a:ext cx="5072066" cy="5072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кружок\PICT1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кружок\PICT1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CIM\174SSCAM\SDC12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14" cy="3929066"/>
          </a:xfrm>
          <a:prstGeom prst="rect">
            <a:avLst/>
          </a:prstGeom>
          <a:noFill/>
        </p:spPr>
      </p:pic>
      <p:pic>
        <p:nvPicPr>
          <p:cNvPr id="2051" name="Picture 3" descr="I:\DCIM\174SSCAM\SDC12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500283"/>
            <a:ext cx="4714908" cy="435771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237</TotalTime>
  <Words>15</Words>
  <Application>Microsoft Office PowerPoint</Application>
  <PresentationFormat>Экран (4:3)</PresentationFormat>
  <Paragraphs>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«Весёлая акварелька»</vt:lpstr>
      <vt:lpstr>Руководитель кружка воспитатель 1категории Красильникова Ольга Александровна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«РАЗНОЦВЕТНЫЕ ЛАДОШКИ»</dc:title>
  <dc:creator>user</dc:creator>
  <cp:lastModifiedBy>Admin</cp:lastModifiedBy>
  <cp:revision>32</cp:revision>
  <dcterms:created xsi:type="dcterms:W3CDTF">2015-05-14T18:03:18Z</dcterms:created>
  <dcterms:modified xsi:type="dcterms:W3CDTF">2018-01-04T10:15:10Z</dcterms:modified>
</cp:coreProperties>
</file>